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4958D-A5FB-492D-85F7-299790E24CC3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10D7AD-0363-4BCC-B714-7AF4EE8D9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4958D-A5FB-492D-85F7-299790E24CC3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10D7AD-0363-4BCC-B714-7AF4EE8D9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4958D-A5FB-492D-85F7-299790E24CC3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10D7AD-0363-4BCC-B714-7AF4EE8D9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4958D-A5FB-492D-85F7-299790E24CC3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10D7AD-0363-4BCC-B714-7AF4EE8D9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4958D-A5FB-492D-85F7-299790E24CC3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10D7AD-0363-4BCC-B714-7AF4EE8D9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4958D-A5FB-492D-85F7-299790E24CC3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10D7AD-0363-4BCC-B714-7AF4EE8D9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4958D-A5FB-492D-85F7-299790E24CC3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10D7AD-0363-4BCC-B714-7AF4EE8D9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4958D-A5FB-492D-85F7-299790E24CC3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10D7AD-0363-4BCC-B714-7AF4EE8D9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4958D-A5FB-492D-85F7-299790E24CC3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10D7AD-0363-4BCC-B714-7AF4EE8D9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4958D-A5FB-492D-85F7-299790E24CC3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10D7AD-0363-4BCC-B714-7AF4EE8D9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4958D-A5FB-492D-85F7-299790E24CC3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10D7AD-0363-4BCC-B714-7AF4EE8D943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674958D-A5FB-492D-85F7-299790E24CC3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910D7AD-0363-4BCC-B714-7AF4EE8D94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 smtClean="0"/>
              <a:t>«Петр Первый. Россия на рубеже веков».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3" descr="http://www.aleksandrnovak.com/userfiles/0984_pic-pete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75" y="1762125"/>
            <a:ext cx="4667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398582"/>
          </a:xfrm>
        </p:spPr>
        <p:txBody>
          <a:bodyPr/>
          <a:lstStyle/>
          <a:p>
            <a:pPr algn="ctr"/>
            <a:r>
              <a:rPr lang="ru-RU" b="1" i="1" dirty="0" smtClean="0"/>
              <a:t>на уроке мы узнаем о</a:t>
            </a:r>
            <a:r>
              <a:rPr lang="ru-RU" dirty="0" smtClean="0"/>
              <a:t> </a:t>
            </a:r>
            <a:r>
              <a:rPr lang="ru-RU" b="1" i="1" dirty="0" smtClean="0"/>
              <a:t>начале царствования Петра Первого.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Рисунок 3" descr="http://genskov.ru/nuda/rossiya-pri-petre-i-7-j-klass/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071678"/>
            <a:ext cx="247175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1. Детство Петра.</a:t>
            </a:r>
            <a:endParaRPr lang="ru-RU" dirty="0" smtClean="0"/>
          </a:p>
          <a:p>
            <a:r>
              <a:rPr lang="ru-RU" b="1" i="1" dirty="0" smtClean="0"/>
              <a:t>2. </a:t>
            </a:r>
            <a:r>
              <a:rPr lang="ru-RU" b="1" i="1" dirty="0" err="1" smtClean="0"/>
              <a:t>Двоецарствие</a:t>
            </a:r>
            <a:r>
              <a:rPr lang="ru-RU" b="1" i="1" dirty="0" smtClean="0"/>
              <a:t>. Царевна Софья.</a:t>
            </a:r>
            <a:endParaRPr lang="ru-RU" dirty="0" smtClean="0"/>
          </a:p>
          <a:p>
            <a:r>
              <a:rPr lang="ru-RU" b="1" i="1" dirty="0" smtClean="0"/>
              <a:t>3. Начало царствования Петра.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img-fotki.yandex.ru/get/64624/86441892.a84/0_1264a0_7dea3489_ori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00306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lam.ru/hist/carskie_dengi_dohody_i_rashody_doma_romanovyh/i_0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1" y="2214554"/>
            <a:ext cx="371477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okrugsveta.ru/img/cmn/2007/01/30/00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143248"/>
            <a:ext cx="1571636" cy="200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636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30 </a:t>
            </a:r>
            <a:r>
              <a:rPr lang="ru-RU" dirty="0" smtClean="0"/>
              <a:t>мая 1672 года родился Петр, у него было хорошее, крепкое здоровье. В 1676 году умер царь Алексей Михайлович, новым царем стал Федор, старший брат Петра. Федор болел и поэтому в 1682 году умер, встал вопрос о престолонаследии.</a:t>
            </a:r>
          </a:p>
          <a:p>
            <a:endParaRPr lang="ru-RU" dirty="0"/>
          </a:p>
        </p:txBody>
      </p:sp>
      <p:pic>
        <p:nvPicPr>
          <p:cNvPr id="4" name="Рисунок 3" descr="http://www.hazarin.ru/imag/s384511131114a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786190"/>
            <a:ext cx="150019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anton1996.ucoz.ru/_fr/0/43760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786190"/>
            <a:ext cx="150019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etbestmix.ru/uploads/images/z/n/a/znaki_vopros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714752"/>
            <a:ext cx="19907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184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Новым царем должен был стать Иван, старший брат Петра, но он был очень болен. Поэтому царями были провозглашены оба брата, Иван и Петр. До их совершеннолетия </a:t>
            </a:r>
            <a:r>
              <a:rPr lang="ru-RU" dirty="0" err="1" smtClean="0"/>
              <a:t>соправительницей</a:t>
            </a:r>
            <a:r>
              <a:rPr lang="ru-RU" dirty="0" smtClean="0"/>
              <a:t> назначалась их сестра Софья, сложилось </a:t>
            </a:r>
            <a:r>
              <a:rPr lang="ru-RU" dirty="0" err="1" smtClean="0"/>
              <a:t>двоецарствие</a:t>
            </a:r>
            <a:r>
              <a:rPr lang="ru-RU" dirty="0" smtClean="0"/>
              <a:t>. Но фактически власть принадлежала Софье.</a:t>
            </a:r>
          </a:p>
          <a:p>
            <a:r>
              <a:rPr lang="ru-RU" dirty="0" smtClean="0"/>
              <a:t>Петр с матерью уехали из Москвы.</a:t>
            </a:r>
          </a:p>
          <a:p>
            <a:endParaRPr lang="ru-RU" dirty="0"/>
          </a:p>
        </p:txBody>
      </p:sp>
      <p:pic>
        <p:nvPicPr>
          <p:cNvPr id="4" name="Рисунок 3" descr="http://yavix.ru/b/i/0/2/0/bi0207236_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14752"/>
            <a:ext cx="37862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ch5.ru/sites/projec_history/images/kollaj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4752"/>
            <a:ext cx="39290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58204" cy="2500330"/>
          </a:xfrm>
        </p:spPr>
        <p:txBody>
          <a:bodyPr/>
          <a:lstStyle/>
          <a:p>
            <a:r>
              <a:rPr lang="ru-RU" b="1" u="sng" dirty="0" smtClean="0"/>
              <a:t>В 1689 году Пётр вернулся в Москву, начиналось самостоятельное правление молодого царя.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www.omg-mozg.ru/image/velikie/petr-pervi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3116"/>
            <a:ext cx="3122194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Когда Пётр вернулся в Москву, он объявил о прекращении правления Софьи.</a:t>
            </a:r>
            <a:endParaRPr lang="ru-RU" dirty="0"/>
          </a:p>
        </p:txBody>
      </p:sp>
      <p:pic>
        <p:nvPicPr>
          <p:cNvPr id="4" name="Рисунок 3" descr="http://www.artscroll.ru/Images/2008/r/Repin%20Ilya%20Efimovich/0005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92"/>
            <a:ext cx="2676525" cy="386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ovet.edu-cloud.ru/uploads/presentations/3-54204589edb1f/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928802"/>
            <a:ext cx="4613287" cy="358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</TotalTime>
  <Words>163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1. Сначала будем изучать новую тему. 2. Затем закрепим изученное. 3. В конце урока подведем итоги. </dc:title>
  <dc:creator>Admin</dc:creator>
  <cp:lastModifiedBy>Admin</cp:lastModifiedBy>
  <cp:revision>5</cp:revision>
  <dcterms:created xsi:type="dcterms:W3CDTF">2016-12-08T22:38:24Z</dcterms:created>
  <dcterms:modified xsi:type="dcterms:W3CDTF">2016-12-08T23:22:38Z</dcterms:modified>
</cp:coreProperties>
</file>